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79" r:id="rId2"/>
    <p:sldId id="271" r:id="rId3"/>
    <p:sldId id="269" r:id="rId4"/>
    <p:sldId id="281" r:id="rId5"/>
    <p:sldId id="272" r:id="rId6"/>
    <p:sldId id="273" r:id="rId7"/>
    <p:sldId id="274" r:id="rId8"/>
    <p:sldId id="282" r:id="rId9"/>
    <p:sldId id="27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13E01-F3AA-496C-AA3C-C200A46F7176}" v="614" dt="2024-05-30T18:16:21.073"/>
    <p1510:client id="{F0C9B6B9-097C-665C-5F23-92D0F0176480}" v="2" dt="2024-05-30T17:07:10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9" autoAdjust="0"/>
    <p:restoredTop sz="86166" autoAdjust="0"/>
  </p:normalViewPr>
  <p:slideViewPr>
    <p:cSldViewPr snapToGrid="0">
      <p:cViewPr>
        <p:scale>
          <a:sx n="100" d="100"/>
          <a:sy n="100" d="100"/>
        </p:scale>
        <p:origin x="3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525708-B648-4C79-95C5-F8D6CB386A22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</dgm:pt>
    <dgm:pt modelId="{A3321227-1968-4B79-8379-EFC1C07BB39A}">
      <dgm:prSet phldrT="[Text]"/>
      <dgm:spPr/>
      <dgm:t>
        <a:bodyPr/>
        <a:lstStyle/>
        <a:p>
          <a:r>
            <a:rPr lang="en-US" dirty="0"/>
            <a:t>Pick a domain</a:t>
          </a:r>
          <a:endParaRPr lang="en-GB" dirty="0"/>
        </a:p>
      </dgm:t>
    </dgm:pt>
    <dgm:pt modelId="{13050985-2107-43F3-8F1E-F5424CA7A87F}" type="parTrans" cxnId="{FA46955A-D090-4769-9696-AF045743F72D}">
      <dgm:prSet/>
      <dgm:spPr/>
      <dgm:t>
        <a:bodyPr/>
        <a:lstStyle/>
        <a:p>
          <a:endParaRPr lang="en-GB"/>
        </a:p>
      </dgm:t>
    </dgm:pt>
    <dgm:pt modelId="{9849029F-829E-4BC3-AF4D-AC083FF72EC9}" type="sibTrans" cxnId="{FA46955A-D090-4769-9696-AF045743F72D}">
      <dgm:prSet/>
      <dgm:spPr/>
      <dgm:t>
        <a:bodyPr/>
        <a:lstStyle/>
        <a:p>
          <a:endParaRPr lang="en-GB"/>
        </a:p>
      </dgm:t>
    </dgm:pt>
    <dgm:pt modelId="{CB1B9F2E-F6FF-46CF-98C9-324C635BD546}">
      <dgm:prSet phldrT="[Text]"/>
      <dgm:spPr/>
      <dgm:t>
        <a:bodyPr/>
        <a:lstStyle/>
        <a:p>
          <a:r>
            <a:rPr lang="en-US" dirty="0"/>
            <a:t>Choose models</a:t>
          </a:r>
          <a:endParaRPr lang="en-GB" dirty="0"/>
        </a:p>
      </dgm:t>
    </dgm:pt>
    <dgm:pt modelId="{FFC0FBD2-FC78-477B-BFC1-F40BEE127703}" type="parTrans" cxnId="{52F6F687-965E-4F4A-8D40-5E4856E082FC}">
      <dgm:prSet/>
      <dgm:spPr/>
      <dgm:t>
        <a:bodyPr/>
        <a:lstStyle/>
        <a:p>
          <a:endParaRPr lang="en-GB"/>
        </a:p>
      </dgm:t>
    </dgm:pt>
    <dgm:pt modelId="{8F3C16BD-9D2D-4DF5-8391-FA47DE8F7EE0}" type="sibTrans" cxnId="{52F6F687-965E-4F4A-8D40-5E4856E082FC}">
      <dgm:prSet/>
      <dgm:spPr/>
      <dgm:t>
        <a:bodyPr/>
        <a:lstStyle/>
        <a:p>
          <a:endParaRPr lang="en-GB"/>
        </a:p>
      </dgm:t>
    </dgm:pt>
    <dgm:pt modelId="{D862D719-D5E4-4A79-88F8-C3F07BE2BC00}">
      <dgm:prSet phldrT="[Text]"/>
      <dgm:spPr/>
      <dgm:t>
        <a:bodyPr/>
        <a:lstStyle/>
        <a:p>
          <a:r>
            <a:rPr lang="en-US" dirty="0"/>
            <a:t>Choose config</a:t>
          </a:r>
          <a:endParaRPr lang="en-GB" dirty="0"/>
        </a:p>
      </dgm:t>
    </dgm:pt>
    <dgm:pt modelId="{16775754-B495-4864-B022-60A8006100C1}" type="parTrans" cxnId="{38D2A473-FEAB-436B-B731-F7377AEBBFB6}">
      <dgm:prSet/>
      <dgm:spPr/>
      <dgm:t>
        <a:bodyPr/>
        <a:lstStyle/>
        <a:p>
          <a:endParaRPr lang="en-GB"/>
        </a:p>
      </dgm:t>
    </dgm:pt>
    <dgm:pt modelId="{2A990D7D-0C31-4758-8EB4-E75EF09FC75C}" type="sibTrans" cxnId="{38D2A473-FEAB-436B-B731-F7377AEBBFB6}">
      <dgm:prSet/>
      <dgm:spPr/>
      <dgm:t>
        <a:bodyPr/>
        <a:lstStyle/>
        <a:p>
          <a:endParaRPr lang="en-GB"/>
        </a:p>
      </dgm:t>
    </dgm:pt>
    <dgm:pt modelId="{CE33349C-B5B6-49C9-B47F-57CCCAE915C3}">
      <dgm:prSet phldrT="[Text]"/>
      <dgm:spPr/>
      <dgm:t>
        <a:bodyPr/>
        <a:lstStyle/>
        <a:p>
          <a:r>
            <a:rPr lang="en-US" dirty="0"/>
            <a:t>Run simulation</a:t>
          </a:r>
          <a:endParaRPr lang="en-GB" dirty="0"/>
        </a:p>
      </dgm:t>
    </dgm:pt>
    <dgm:pt modelId="{ECCD805B-C0AA-46E8-8ABD-5427B594B844}" type="parTrans" cxnId="{9713997B-36E7-44D2-844C-B2F7D01E90B9}">
      <dgm:prSet/>
      <dgm:spPr/>
      <dgm:t>
        <a:bodyPr/>
        <a:lstStyle/>
        <a:p>
          <a:endParaRPr lang="en-GB"/>
        </a:p>
      </dgm:t>
    </dgm:pt>
    <dgm:pt modelId="{1ACAD59A-633F-4CF5-9FCA-10E404EDB5BD}" type="sibTrans" cxnId="{9713997B-36E7-44D2-844C-B2F7D01E90B9}">
      <dgm:prSet/>
      <dgm:spPr/>
      <dgm:t>
        <a:bodyPr/>
        <a:lstStyle/>
        <a:p>
          <a:endParaRPr lang="en-GB"/>
        </a:p>
      </dgm:t>
    </dgm:pt>
    <dgm:pt modelId="{5CC5F4AC-534A-40F9-BFC7-08A0ED543375}">
      <dgm:prSet phldrT="[Text]"/>
      <dgm:spPr/>
      <dgm:t>
        <a:bodyPr/>
        <a:lstStyle/>
        <a:p>
          <a:r>
            <a:rPr lang="en-US" dirty="0"/>
            <a:t>Evaluate results</a:t>
          </a:r>
          <a:endParaRPr lang="en-GB" dirty="0"/>
        </a:p>
      </dgm:t>
    </dgm:pt>
    <dgm:pt modelId="{3260B337-2F9C-43ED-84F9-418CB9225BE2}" type="parTrans" cxnId="{0981E8C7-5515-46A2-B126-16C5024DE051}">
      <dgm:prSet/>
      <dgm:spPr/>
      <dgm:t>
        <a:bodyPr/>
        <a:lstStyle/>
        <a:p>
          <a:endParaRPr lang="en-GB"/>
        </a:p>
      </dgm:t>
    </dgm:pt>
    <dgm:pt modelId="{D4462535-1426-4658-9159-CF60E2E05194}" type="sibTrans" cxnId="{0981E8C7-5515-46A2-B126-16C5024DE051}">
      <dgm:prSet/>
      <dgm:spPr/>
      <dgm:t>
        <a:bodyPr/>
        <a:lstStyle/>
        <a:p>
          <a:endParaRPr lang="en-GB"/>
        </a:p>
      </dgm:t>
    </dgm:pt>
    <dgm:pt modelId="{3B41A4FF-D6BB-4DEF-B61A-42FBCFD04390}">
      <dgm:prSet phldrT="[Text]"/>
      <dgm:spPr/>
      <dgm:t>
        <a:bodyPr/>
        <a:lstStyle/>
        <a:p>
          <a:r>
            <a:rPr lang="en-US" dirty="0"/>
            <a:t>Update configuration</a:t>
          </a:r>
          <a:endParaRPr lang="en-GB" dirty="0"/>
        </a:p>
      </dgm:t>
    </dgm:pt>
    <dgm:pt modelId="{A007CA1F-50BB-42FD-8CB7-0821925B9A16}" type="parTrans" cxnId="{1195BADE-810D-430B-8579-60B4C89040C4}">
      <dgm:prSet/>
      <dgm:spPr/>
      <dgm:t>
        <a:bodyPr/>
        <a:lstStyle/>
        <a:p>
          <a:endParaRPr lang="en-GB"/>
        </a:p>
      </dgm:t>
    </dgm:pt>
    <dgm:pt modelId="{6B2443BD-B68E-4E3B-A8D1-FD3430D092E8}" type="sibTrans" cxnId="{1195BADE-810D-430B-8579-60B4C89040C4}">
      <dgm:prSet/>
      <dgm:spPr/>
      <dgm:t>
        <a:bodyPr/>
        <a:lstStyle/>
        <a:p>
          <a:endParaRPr lang="en-GB"/>
        </a:p>
      </dgm:t>
    </dgm:pt>
    <dgm:pt modelId="{6789E00E-1453-4042-9937-F049BDC21030}" type="pres">
      <dgm:prSet presAssocID="{91525708-B648-4C79-95C5-F8D6CB386A22}" presName="cycle" presStyleCnt="0">
        <dgm:presLayoutVars>
          <dgm:dir/>
          <dgm:resizeHandles val="exact"/>
        </dgm:presLayoutVars>
      </dgm:prSet>
      <dgm:spPr/>
    </dgm:pt>
    <dgm:pt modelId="{139CCD82-42D2-428A-8336-BF5745816B59}" type="pres">
      <dgm:prSet presAssocID="{A3321227-1968-4B79-8379-EFC1C07BB39A}" presName="dummy" presStyleCnt="0"/>
      <dgm:spPr/>
    </dgm:pt>
    <dgm:pt modelId="{018CBAF1-8B5D-437F-B623-669C5EEF668F}" type="pres">
      <dgm:prSet presAssocID="{A3321227-1968-4B79-8379-EFC1C07BB39A}" presName="node" presStyleLbl="revTx" presStyleIdx="0" presStyleCnt="6">
        <dgm:presLayoutVars>
          <dgm:bulletEnabled val="1"/>
        </dgm:presLayoutVars>
      </dgm:prSet>
      <dgm:spPr/>
    </dgm:pt>
    <dgm:pt modelId="{05497D6F-41A5-48C7-B1B0-9F2095ECCDEE}" type="pres">
      <dgm:prSet presAssocID="{9849029F-829E-4BC3-AF4D-AC083FF72EC9}" presName="sibTrans" presStyleLbl="node1" presStyleIdx="0" presStyleCnt="6"/>
      <dgm:spPr/>
    </dgm:pt>
    <dgm:pt modelId="{E509A9F3-8901-4495-9DB7-C1B5229F8F6F}" type="pres">
      <dgm:prSet presAssocID="{CB1B9F2E-F6FF-46CF-98C9-324C635BD546}" presName="dummy" presStyleCnt="0"/>
      <dgm:spPr/>
    </dgm:pt>
    <dgm:pt modelId="{A2EE1746-8E7E-4180-B680-00F34DC15427}" type="pres">
      <dgm:prSet presAssocID="{CB1B9F2E-F6FF-46CF-98C9-324C635BD546}" presName="node" presStyleLbl="revTx" presStyleIdx="1" presStyleCnt="6">
        <dgm:presLayoutVars>
          <dgm:bulletEnabled val="1"/>
        </dgm:presLayoutVars>
      </dgm:prSet>
      <dgm:spPr/>
    </dgm:pt>
    <dgm:pt modelId="{5BF5BA60-B691-40CE-BDB2-C07FCFFC9E04}" type="pres">
      <dgm:prSet presAssocID="{8F3C16BD-9D2D-4DF5-8391-FA47DE8F7EE0}" presName="sibTrans" presStyleLbl="node1" presStyleIdx="1" presStyleCnt="6"/>
      <dgm:spPr/>
    </dgm:pt>
    <dgm:pt modelId="{DC509A19-C2A4-4054-8677-529B0BF1CD13}" type="pres">
      <dgm:prSet presAssocID="{D862D719-D5E4-4A79-88F8-C3F07BE2BC00}" presName="dummy" presStyleCnt="0"/>
      <dgm:spPr/>
    </dgm:pt>
    <dgm:pt modelId="{1159A2D7-D41E-4257-9978-897029D20BF9}" type="pres">
      <dgm:prSet presAssocID="{D862D719-D5E4-4A79-88F8-C3F07BE2BC00}" presName="node" presStyleLbl="revTx" presStyleIdx="2" presStyleCnt="6">
        <dgm:presLayoutVars>
          <dgm:bulletEnabled val="1"/>
        </dgm:presLayoutVars>
      </dgm:prSet>
      <dgm:spPr/>
    </dgm:pt>
    <dgm:pt modelId="{8177384F-B9A8-4A2B-A0A4-BE4BF388894A}" type="pres">
      <dgm:prSet presAssocID="{2A990D7D-0C31-4758-8EB4-E75EF09FC75C}" presName="sibTrans" presStyleLbl="node1" presStyleIdx="2" presStyleCnt="6"/>
      <dgm:spPr/>
    </dgm:pt>
    <dgm:pt modelId="{DA3B3766-8B80-4E8E-8E5B-A0D1BB6FBF77}" type="pres">
      <dgm:prSet presAssocID="{CE33349C-B5B6-49C9-B47F-57CCCAE915C3}" presName="dummy" presStyleCnt="0"/>
      <dgm:spPr/>
    </dgm:pt>
    <dgm:pt modelId="{943ACA88-7799-406A-B359-2084056A4692}" type="pres">
      <dgm:prSet presAssocID="{CE33349C-B5B6-49C9-B47F-57CCCAE915C3}" presName="node" presStyleLbl="revTx" presStyleIdx="3" presStyleCnt="6">
        <dgm:presLayoutVars>
          <dgm:bulletEnabled val="1"/>
        </dgm:presLayoutVars>
      </dgm:prSet>
      <dgm:spPr/>
    </dgm:pt>
    <dgm:pt modelId="{ADA803F5-F2C4-4F64-9341-E1710D711B0E}" type="pres">
      <dgm:prSet presAssocID="{1ACAD59A-633F-4CF5-9FCA-10E404EDB5BD}" presName="sibTrans" presStyleLbl="node1" presStyleIdx="3" presStyleCnt="6"/>
      <dgm:spPr/>
    </dgm:pt>
    <dgm:pt modelId="{8FD5D6CE-0C2B-40CE-BACE-4DE101D7E4DB}" type="pres">
      <dgm:prSet presAssocID="{5CC5F4AC-534A-40F9-BFC7-08A0ED543375}" presName="dummy" presStyleCnt="0"/>
      <dgm:spPr/>
    </dgm:pt>
    <dgm:pt modelId="{1C7AD289-4B62-4A3F-B588-CA8A3DA2E5FD}" type="pres">
      <dgm:prSet presAssocID="{5CC5F4AC-534A-40F9-BFC7-08A0ED543375}" presName="node" presStyleLbl="revTx" presStyleIdx="4" presStyleCnt="6">
        <dgm:presLayoutVars>
          <dgm:bulletEnabled val="1"/>
        </dgm:presLayoutVars>
      </dgm:prSet>
      <dgm:spPr/>
    </dgm:pt>
    <dgm:pt modelId="{FAB41ED9-7210-477E-A724-35E1427492ED}" type="pres">
      <dgm:prSet presAssocID="{D4462535-1426-4658-9159-CF60E2E05194}" presName="sibTrans" presStyleLbl="node1" presStyleIdx="4" presStyleCnt="6"/>
      <dgm:spPr/>
    </dgm:pt>
    <dgm:pt modelId="{AA5B2C6B-718C-4B46-A837-7FB3EFE369D9}" type="pres">
      <dgm:prSet presAssocID="{3B41A4FF-D6BB-4DEF-B61A-42FBCFD04390}" presName="dummy" presStyleCnt="0"/>
      <dgm:spPr/>
    </dgm:pt>
    <dgm:pt modelId="{C075719D-34D2-4521-A6C9-5829E257E855}" type="pres">
      <dgm:prSet presAssocID="{3B41A4FF-D6BB-4DEF-B61A-42FBCFD04390}" presName="node" presStyleLbl="revTx" presStyleIdx="5" presStyleCnt="6">
        <dgm:presLayoutVars>
          <dgm:bulletEnabled val="1"/>
        </dgm:presLayoutVars>
      </dgm:prSet>
      <dgm:spPr/>
    </dgm:pt>
    <dgm:pt modelId="{86812BE6-CB0A-4165-AF73-35FF3BBF92E1}" type="pres">
      <dgm:prSet presAssocID="{6B2443BD-B68E-4E3B-A8D1-FD3430D092E8}" presName="sibTrans" presStyleLbl="node1" presStyleIdx="5" presStyleCnt="6"/>
      <dgm:spPr/>
    </dgm:pt>
  </dgm:ptLst>
  <dgm:cxnLst>
    <dgm:cxn modelId="{7A1AA72C-8AD2-4A35-9851-F6D5B281C21F}" type="presOf" srcId="{3B41A4FF-D6BB-4DEF-B61A-42FBCFD04390}" destId="{C075719D-34D2-4521-A6C9-5829E257E855}" srcOrd="0" destOrd="0" presId="urn:microsoft.com/office/officeart/2005/8/layout/cycle1"/>
    <dgm:cxn modelId="{18C2F14A-C278-477D-8915-15E113659E95}" type="presOf" srcId="{2A990D7D-0C31-4758-8EB4-E75EF09FC75C}" destId="{8177384F-B9A8-4A2B-A0A4-BE4BF388894A}" srcOrd="0" destOrd="0" presId="urn:microsoft.com/office/officeart/2005/8/layout/cycle1"/>
    <dgm:cxn modelId="{38D2A473-FEAB-436B-B731-F7377AEBBFB6}" srcId="{91525708-B648-4C79-95C5-F8D6CB386A22}" destId="{D862D719-D5E4-4A79-88F8-C3F07BE2BC00}" srcOrd="2" destOrd="0" parTransId="{16775754-B495-4864-B022-60A8006100C1}" sibTransId="{2A990D7D-0C31-4758-8EB4-E75EF09FC75C}"/>
    <dgm:cxn modelId="{E80F5176-296F-46A1-8A59-4DEB406438E5}" type="presOf" srcId="{9849029F-829E-4BC3-AF4D-AC083FF72EC9}" destId="{05497D6F-41A5-48C7-B1B0-9F2095ECCDEE}" srcOrd="0" destOrd="0" presId="urn:microsoft.com/office/officeart/2005/8/layout/cycle1"/>
    <dgm:cxn modelId="{FA46955A-D090-4769-9696-AF045743F72D}" srcId="{91525708-B648-4C79-95C5-F8D6CB386A22}" destId="{A3321227-1968-4B79-8379-EFC1C07BB39A}" srcOrd="0" destOrd="0" parTransId="{13050985-2107-43F3-8F1E-F5424CA7A87F}" sibTransId="{9849029F-829E-4BC3-AF4D-AC083FF72EC9}"/>
    <dgm:cxn modelId="{9713997B-36E7-44D2-844C-B2F7D01E90B9}" srcId="{91525708-B648-4C79-95C5-F8D6CB386A22}" destId="{CE33349C-B5B6-49C9-B47F-57CCCAE915C3}" srcOrd="3" destOrd="0" parTransId="{ECCD805B-C0AA-46E8-8ABD-5427B594B844}" sibTransId="{1ACAD59A-633F-4CF5-9FCA-10E404EDB5BD}"/>
    <dgm:cxn modelId="{213F8382-93A8-46C8-9DE8-EFEE8804688A}" type="presOf" srcId="{CE33349C-B5B6-49C9-B47F-57CCCAE915C3}" destId="{943ACA88-7799-406A-B359-2084056A4692}" srcOrd="0" destOrd="0" presId="urn:microsoft.com/office/officeart/2005/8/layout/cycle1"/>
    <dgm:cxn modelId="{52F6F687-965E-4F4A-8D40-5E4856E082FC}" srcId="{91525708-B648-4C79-95C5-F8D6CB386A22}" destId="{CB1B9F2E-F6FF-46CF-98C9-324C635BD546}" srcOrd="1" destOrd="0" parTransId="{FFC0FBD2-FC78-477B-BFC1-F40BEE127703}" sibTransId="{8F3C16BD-9D2D-4DF5-8391-FA47DE8F7EE0}"/>
    <dgm:cxn modelId="{BC3895A1-EA3F-4BE8-BA2A-67E4F77EA5AA}" type="presOf" srcId="{91525708-B648-4C79-95C5-F8D6CB386A22}" destId="{6789E00E-1453-4042-9937-F049BDC21030}" srcOrd="0" destOrd="0" presId="urn:microsoft.com/office/officeart/2005/8/layout/cycle1"/>
    <dgm:cxn modelId="{59083CAB-871E-458C-BA18-B13D3B5549C1}" type="presOf" srcId="{5CC5F4AC-534A-40F9-BFC7-08A0ED543375}" destId="{1C7AD289-4B62-4A3F-B588-CA8A3DA2E5FD}" srcOrd="0" destOrd="0" presId="urn:microsoft.com/office/officeart/2005/8/layout/cycle1"/>
    <dgm:cxn modelId="{E49C4AB3-4FF8-4844-879E-D8E1ED2E3004}" type="presOf" srcId="{D4462535-1426-4658-9159-CF60E2E05194}" destId="{FAB41ED9-7210-477E-A724-35E1427492ED}" srcOrd="0" destOrd="0" presId="urn:microsoft.com/office/officeart/2005/8/layout/cycle1"/>
    <dgm:cxn modelId="{7EC75AB4-B8FB-4978-AA1A-434A0F0E0C29}" type="presOf" srcId="{CB1B9F2E-F6FF-46CF-98C9-324C635BD546}" destId="{A2EE1746-8E7E-4180-B680-00F34DC15427}" srcOrd="0" destOrd="0" presId="urn:microsoft.com/office/officeart/2005/8/layout/cycle1"/>
    <dgm:cxn modelId="{25DA6AB9-2420-4623-82A0-4707EAA80709}" type="presOf" srcId="{D862D719-D5E4-4A79-88F8-C3F07BE2BC00}" destId="{1159A2D7-D41E-4257-9978-897029D20BF9}" srcOrd="0" destOrd="0" presId="urn:microsoft.com/office/officeart/2005/8/layout/cycle1"/>
    <dgm:cxn modelId="{0981E8C7-5515-46A2-B126-16C5024DE051}" srcId="{91525708-B648-4C79-95C5-F8D6CB386A22}" destId="{5CC5F4AC-534A-40F9-BFC7-08A0ED543375}" srcOrd="4" destOrd="0" parTransId="{3260B337-2F9C-43ED-84F9-418CB9225BE2}" sibTransId="{D4462535-1426-4658-9159-CF60E2E05194}"/>
    <dgm:cxn modelId="{1195BADE-810D-430B-8579-60B4C89040C4}" srcId="{91525708-B648-4C79-95C5-F8D6CB386A22}" destId="{3B41A4FF-D6BB-4DEF-B61A-42FBCFD04390}" srcOrd="5" destOrd="0" parTransId="{A007CA1F-50BB-42FD-8CB7-0821925B9A16}" sibTransId="{6B2443BD-B68E-4E3B-A8D1-FD3430D092E8}"/>
    <dgm:cxn modelId="{C99E24E0-DA4D-487A-9748-A8BA13908889}" type="presOf" srcId="{8F3C16BD-9D2D-4DF5-8391-FA47DE8F7EE0}" destId="{5BF5BA60-B691-40CE-BDB2-C07FCFFC9E04}" srcOrd="0" destOrd="0" presId="urn:microsoft.com/office/officeart/2005/8/layout/cycle1"/>
    <dgm:cxn modelId="{F0CAE5EE-8684-412F-BB66-EAF80458752E}" type="presOf" srcId="{6B2443BD-B68E-4E3B-A8D1-FD3430D092E8}" destId="{86812BE6-CB0A-4165-AF73-35FF3BBF92E1}" srcOrd="0" destOrd="0" presId="urn:microsoft.com/office/officeart/2005/8/layout/cycle1"/>
    <dgm:cxn modelId="{03B2D4F7-7544-4770-B679-E0FA37712052}" type="presOf" srcId="{A3321227-1968-4B79-8379-EFC1C07BB39A}" destId="{018CBAF1-8B5D-437F-B623-669C5EEF668F}" srcOrd="0" destOrd="0" presId="urn:microsoft.com/office/officeart/2005/8/layout/cycle1"/>
    <dgm:cxn modelId="{E18449FB-626E-424E-A8AC-0D623D2BD7ED}" type="presOf" srcId="{1ACAD59A-633F-4CF5-9FCA-10E404EDB5BD}" destId="{ADA803F5-F2C4-4F64-9341-E1710D711B0E}" srcOrd="0" destOrd="0" presId="urn:microsoft.com/office/officeart/2005/8/layout/cycle1"/>
    <dgm:cxn modelId="{DF0D0917-44EC-43B5-9A29-0DB4E48C45AB}" type="presParOf" srcId="{6789E00E-1453-4042-9937-F049BDC21030}" destId="{139CCD82-42D2-428A-8336-BF5745816B59}" srcOrd="0" destOrd="0" presId="urn:microsoft.com/office/officeart/2005/8/layout/cycle1"/>
    <dgm:cxn modelId="{93ACFF8C-A4B8-4588-BF3A-8D7C2F18F757}" type="presParOf" srcId="{6789E00E-1453-4042-9937-F049BDC21030}" destId="{018CBAF1-8B5D-437F-B623-669C5EEF668F}" srcOrd="1" destOrd="0" presId="urn:microsoft.com/office/officeart/2005/8/layout/cycle1"/>
    <dgm:cxn modelId="{1B53741B-FCBC-4D26-85F1-F209E4CFFA8F}" type="presParOf" srcId="{6789E00E-1453-4042-9937-F049BDC21030}" destId="{05497D6F-41A5-48C7-B1B0-9F2095ECCDEE}" srcOrd="2" destOrd="0" presId="urn:microsoft.com/office/officeart/2005/8/layout/cycle1"/>
    <dgm:cxn modelId="{55740022-C6D9-4AED-81C2-87025615E054}" type="presParOf" srcId="{6789E00E-1453-4042-9937-F049BDC21030}" destId="{E509A9F3-8901-4495-9DB7-C1B5229F8F6F}" srcOrd="3" destOrd="0" presId="urn:microsoft.com/office/officeart/2005/8/layout/cycle1"/>
    <dgm:cxn modelId="{234BFE83-78C8-467C-A9D3-39242CE10EA3}" type="presParOf" srcId="{6789E00E-1453-4042-9937-F049BDC21030}" destId="{A2EE1746-8E7E-4180-B680-00F34DC15427}" srcOrd="4" destOrd="0" presId="urn:microsoft.com/office/officeart/2005/8/layout/cycle1"/>
    <dgm:cxn modelId="{10FCBCD1-2F3B-4A23-8FC6-6EAA98DD2EAA}" type="presParOf" srcId="{6789E00E-1453-4042-9937-F049BDC21030}" destId="{5BF5BA60-B691-40CE-BDB2-C07FCFFC9E04}" srcOrd="5" destOrd="0" presId="urn:microsoft.com/office/officeart/2005/8/layout/cycle1"/>
    <dgm:cxn modelId="{48046FF9-A461-493F-A141-A5C608D1BF93}" type="presParOf" srcId="{6789E00E-1453-4042-9937-F049BDC21030}" destId="{DC509A19-C2A4-4054-8677-529B0BF1CD13}" srcOrd="6" destOrd="0" presId="urn:microsoft.com/office/officeart/2005/8/layout/cycle1"/>
    <dgm:cxn modelId="{14BB7EEA-BE60-417D-BB67-225E56BCFCD4}" type="presParOf" srcId="{6789E00E-1453-4042-9937-F049BDC21030}" destId="{1159A2D7-D41E-4257-9978-897029D20BF9}" srcOrd="7" destOrd="0" presId="urn:microsoft.com/office/officeart/2005/8/layout/cycle1"/>
    <dgm:cxn modelId="{F7D84E79-BC16-41B6-A022-975499E7419C}" type="presParOf" srcId="{6789E00E-1453-4042-9937-F049BDC21030}" destId="{8177384F-B9A8-4A2B-A0A4-BE4BF388894A}" srcOrd="8" destOrd="0" presId="urn:microsoft.com/office/officeart/2005/8/layout/cycle1"/>
    <dgm:cxn modelId="{088EEA7D-A0CE-4BC0-8E5A-4EB84DE796BC}" type="presParOf" srcId="{6789E00E-1453-4042-9937-F049BDC21030}" destId="{DA3B3766-8B80-4E8E-8E5B-A0D1BB6FBF77}" srcOrd="9" destOrd="0" presId="urn:microsoft.com/office/officeart/2005/8/layout/cycle1"/>
    <dgm:cxn modelId="{E6D91BA2-9802-4885-BAD2-5C96F14CF297}" type="presParOf" srcId="{6789E00E-1453-4042-9937-F049BDC21030}" destId="{943ACA88-7799-406A-B359-2084056A4692}" srcOrd="10" destOrd="0" presId="urn:microsoft.com/office/officeart/2005/8/layout/cycle1"/>
    <dgm:cxn modelId="{214369F7-1D9F-46F5-8C70-E45EAB8F4D22}" type="presParOf" srcId="{6789E00E-1453-4042-9937-F049BDC21030}" destId="{ADA803F5-F2C4-4F64-9341-E1710D711B0E}" srcOrd="11" destOrd="0" presId="urn:microsoft.com/office/officeart/2005/8/layout/cycle1"/>
    <dgm:cxn modelId="{90DD7F2D-45FD-4143-A64B-9FADDFE9EEF1}" type="presParOf" srcId="{6789E00E-1453-4042-9937-F049BDC21030}" destId="{8FD5D6CE-0C2B-40CE-BACE-4DE101D7E4DB}" srcOrd="12" destOrd="0" presId="urn:microsoft.com/office/officeart/2005/8/layout/cycle1"/>
    <dgm:cxn modelId="{C9CB4E73-814E-44B2-ADD7-418617243A7E}" type="presParOf" srcId="{6789E00E-1453-4042-9937-F049BDC21030}" destId="{1C7AD289-4B62-4A3F-B588-CA8A3DA2E5FD}" srcOrd="13" destOrd="0" presId="urn:microsoft.com/office/officeart/2005/8/layout/cycle1"/>
    <dgm:cxn modelId="{43B3DE96-4EF8-4CCF-889B-2C371D063F7F}" type="presParOf" srcId="{6789E00E-1453-4042-9937-F049BDC21030}" destId="{FAB41ED9-7210-477E-A724-35E1427492ED}" srcOrd="14" destOrd="0" presId="urn:microsoft.com/office/officeart/2005/8/layout/cycle1"/>
    <dgm:cxn modelId="{99168D86-C4FB-4529-AEAE-C6E2575A3ECF}" type="presParOf" srcId="{6789E00E-1453-4042-9937-F049BDC21030}" destId="{AA5B2C6B-718C-4B46-A837-7FB3EFE369D9}" srcOrd="15" destOrd="0" presId="urn:microsoft.com/office/officeart/2005/8/layout/cycle1"/>
    <dgm:cxn modelId="{B8F97711-02CE-4425-B548-6AFCDE9E97EF}" type="presParOf" srcId="{6789E00E-1453-4042-9937-F049BDC21030}" destId="{C075719D-34D2-4521-A6C9-5829E257E855}" srcOrd="16" destOrd="0" presId="urn:microsoft.com/office/officeart/2005/8/layout/cycle1"/>
    <dgm:cxn modelId="{44CF3705-5CF4-483F-8926-FB08F725DC6A}" type="presParOf" srcId="{6789E00E-1453-4042-9937-F049BDC21030}" destId="{86812BE6-CB0A-4165-AF73-35FF3BBF92E1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B3D64F-49C6-4342-B22D-9F3176C5F92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7A23A09-AE38-4DB6-9B50-DEDD243269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Hydrofabric Geopackage containing spatial and network data</a:t>
          </a:r>
        </a:p>
      </dgm:t>
    </dgm:pt>
    <dgm:pt modelId="{03499F6D-447D-489C-AA45-70E85F14C293}" type="parTrans" cxnId="{246780E0-2C6F-4970-82D6-C7AF0D3A9CDF}">
      <dgm:prSet/>
      <dgm:spPr/>
      <dgm:t>
        <a:bodyPr/>
        <a:lstStyle/>
        <a:p>
          <a:endParaRPr lang="en-US"/>
        </a:p>
      </dgm:t>
    </dgm:pt>
    <dgm:pt modelId="{269C79FF-C1E6-4014-91D4-0500BBFB17A4}" type="sibTrans" cxnId="{246780E0-2C6F-4970-82D6-C7AF0D3A9C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D84869-93BA-4977-84D7-F184070725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Realization – tells ngen what models to run and where to find the data</a:t>
          </a:r>
        </a:p>
      </dgm:t>
    </dgm:pt>
    <dgm:pt modelId="{D524DE8B-6B0F-4429-8289-72ADE44A5363}" type="parTrans" cxnId="{A6110396-88D4-41E0-BAE5-99EEE48F825D}">
      <dgm:prSet/>
      <dgm:spPr/>
      <dgm:t>
        <a:bodyPr/>
        <a:lstStyle/>
        <a:p>
          <a:endParaRPr lang="en-US"/>
        </a:p>
      </dgm:t>
    </dgm:pt>
    <dgm:pt modelId="{BE6C7EA3-A02E-4CB0-A9B8-A320404AFEB0}" type="sibTrans" cxnId="{A6110396-88D4-41E0-BAE5-99EEE48F82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12310E-A997-4E7B-A2D3-011114ED0D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Configuration files – model parameters per catchment</a:t>
          </a:r>
        </a:p>
      </dgm:t>
    </dgm:pt>
    <dgm:pt modelId="{B2773B6E-557F-48C6-835C-A4146F08EA05}" type="parTrans" cxnId="{B8D0435E-EF35-4F76-A0B8-FA9239E07669}">
      <dgm:prSet/>
      <dgm:spPr/>
      <dgm:t>
        <a:bodyPr/>
        <a:lstStyle/>
        <a:p>
          <a:endParaRPr lang="en-US"/>
        </a:p>
      </dgm:t>
    </dgm:pt>
    <dgm:pt modelId="{ABDDA2B1-2975-47DA-B0BC-6A0364E200B5}" type="sibTrans" cxnId="{B8D0435E-EF35-4F76-A0B8-FA9239E076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F1751B-8609-4704-B80E-4933D0769E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forcing data for your domain and timeframe</a:t>
          </a:r>
        </a:p>
      </dgm:t>
    </dgm:pt>
    <dgm:pt modelId="{70D29785-BB02-4843-B1A2-6B5D912119EC}" type="parTrans" cxnId="{1FD4F4CA-D129-461D-B61D-F573924FA9B1}">
      <dgm:prSet/>
      <dgm:spPr/>
      <dgm:t>
        <a:bodyPr/>
        <a:lstStyle/>
        <a:p>
          <a:endParaRPr lang="en-US"/>
        </a:p>
      </dgm:t>
    </dgm:pt>
    <dgm:pt modelId="{0322EE70-8AF1-4984-86A7-8F1ECFA6E806}" type="sibTrans" cxnId="{1FD4F4CA-D129-461D-B61D-F573924FA9B1}">
      <dgm:prSet/>
      <dgm:spPr/>
      <dgm:t>
        <a:bodyPr/>
        <a:lstStyle/>
        <a:p>
          <a:endParaRPr lang="en-US"/>
        </a:p>
      </dgm:t>
    </dgm:pt>
    <dgm:pt modelId="{991698CE-09A1-443D-B977-F19F2D70D2C9}" type="pres">
      <dgm:prSet presAssocID="{1FB3D64F-49C6-4342-B22D-9F3176C5F92A}" presName="root" presStyleCnt="0">
        <dgm:presLayoutVars>
          <dgm:dir/>
          <dgm:resizeHandles val="exact"/>
        </dgm:presLayoutVars>
      </dgm:prSet>
      <dgm:spPr/>
    </dgm:pt>
    <dgm:pt modelId="{5A7B72A6-0EDC-411A-ADEE-AE4F43DF69BB}" type="pres">
      <dgm:prSet presAssocID="{1FB3D64F-49C6-4342-B22D-9F3176C5F92A}" presName="container" presStyleCnt="0">
        <dgm:presLayoutVars>
          <dgm:dir/>
          <dgm:resizeHandles val="exact"/>
        </dgm:presLayoutVars>
      </dgm:prSet>
      <dgm:spPr/>
    </dgm:pt>
    <dgm:pt modelId="{6AC777A9-85B0-41C7-B379-43F7F2E3E80C}" type="pres">
      <dgm:prSet presAssocID="{97A23A09-AE38-4DB6-9B50-DEDD2432697E}" presName="compNode" presStyleCnt="0"/>
      <dgm:spPr/>
    </dgm:pt>
    <dgm:pt modelId="{E9390B44-12EE-426C-A4CB-730722371176}" type="pres">
      <dgm:prSet presAssocID="{97A23A09-AE38-4DB6-9B50-DEDD2432697E}" presName="iconBgRect" presStyleLbl="bgShp" presStyleIdx="0" presStyleCnt="4"/>
      <dgm:spPr/>
    </dgm:pt>
    <dgm:pt modelId="{B99B9E09-00FD-41A2-9A8E-88A5A7964B5B}" type="pres">
      <dgm:prSet presAssocID="{97A23A09-AE38-4DB6-9B50-DEDD243269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AFB0D83-AA5B-4F6B-97B5-595F52B4DDD0}" type="pres">
      <dgm:prSet presAssocID="{97A23A09-AE38-4DB6-9B50-DEDD2432697E}" presName="spaceRect" presStyleCnt="0"/>
      <dgm:spPr/>
    </dgm:pt>
    <dgm:pt modelId="{230E2AA5-273C-49BE-B240-A0185821496C}" type="pres">
      <dgm:prSet presAssocID="{97A23A09-AE38-4DB6-9B50-DEDD2432697E}" presName="textRect" presStyleLbl="revTx" presStyleIdx="0" presStyleCnt="4">
        <dgm:presLayoutVars>
          <dgm:chMax val="1"/>
          <dgm:chPref val="1"/>
        </dgm:presLayoutVars>
      </dgm:prSet>
      <dgm:spPr/>
    </dgm:pt>
    <dgm:pt modelId="{933E7D97-446A-423D-A1D7-B969FF24D9F7}" type="pres">
      <dgm:prSet presAssocID="{269C79FF-C1E6-4014-91D4-0500BBFB17A4}" presName="sibTrans" presStyleLbl="sibTrans2D1" presStyleIdx="0" presStyleCnt="0"/>
      <dgm:spPr/>
    </dgm:pt>
    <dgm:pt modelId="{5CADE338-20AC-4B5D-AEAA-CB87740666FA}" type="pres">
      <dgm:prSet presAssocID="{6AD84869-93BA-4977-84D7-F184070725C9}" presName="compNode" presStyleCnt="0"/>
      <dgm:spPr/>
    </dgm:pt>
    <dgm:pt modelId="{38B32E36-C161-4F55-AAFF-F564FF930453}" type="pres">
      <dgm:prSet presAssocID="{6AD84869-93BA-4977-84D7-F184070725C9}" presName="iconBgRect" presStyleLbl="bgShp" presStyleIdx="1" presStyleCnt="4"/>
      <dgm:spPr/>
    </dgm:pt>
    <dgm:pt modelId="{384CD995-7772-4A80-9F95-58BB1ECF053D}" type="pres">
      <dgm:prSet presAssocID="{6AD84869-93BA-4977-84D7-F184070725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2425EE8-E84F-4856-ADF3-654A4111C60A}" type="pres">
      <dgm:prSet presAssocID="{6AD84869-93BA-4977-84D7-F184070725C9}" presName="spaceRect" presStyleCnt="0"/>
      <dgm:spPr/>
    </dgm:pt>
    <dgm:pt modelId="{A7C686BE-2196-4AEA-A179-2E86648B2854}" type="pres">
      <dgm:prSet presAssocID="{6AD84869-93BA-4977-84D7-F184070725C9}" presName="textRect" presStyleLbl="revTx" presStyleIdx="1" presStyleCnt="4">
        <dgm:presLayoutVars>
          <dgm:chMax val="1"/>
          <dgm:chPref val="1"/>
        </dgm:presLayoutVars>
      </dgm:prSet>
      <dgm:spPr/>
    </dgm:pt>
    <dgm:pt modelId="{B303366F-8B86-4E83-AF72-885BA2AB0027}" type="pres">
      <dgm:prSet presAssocID="{BE6C7EA3-A02E-4CB0-A9B8-A320404AFEB0}" presName="sibTrans" presStyleLbl="sibTrans2D1" presStyleIdx="0" presStyleCnt="0"/>
      <dgm:spPr/>
    </dgm:pt>
    <dgm:pt modelId="{30EE8ACA-9955-4BDF-BA82-FE76EA366EBE}" type="pres">
      <dgm:prSet presAssocID="{DE12310E-A997-4E7B-A2D3-011114ED0D16}" presName="compNode" presStyleCnt="0"/>
      <dgm:spPr/>
    </dgm:pt>
    <dgm:pt modelId="{565CCEA1-D6EF-4962-924B-AF2C0034C964}" type="pres">
      <dgm:prSet presAssocID="{DE12310E-A997-4E7B-A2D3-011114ED0D16}" presName="iconBgRect" presStyleLbl="bgShp" presStyleIdx="2" presStyleCnt="4"/>
      <dgm:spPr/>
    </dgm:pt>
    <dgm:pt modelId="{509BDA59-2F46-43B7-A6F4-0FB191772E28}" type="pres">
      <dgm:prSet presAssocID="{DE12310E-A997-4E7B-A2D3-011114ED0D1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70FDC4-D6E0-4F86-B337-7CD946A22F4F}" type="pres">
      <dgm:prSet presAssocID="{DE12310E-A997-4E7B-A2D3-011114ED0D16}" presName="spaceRect" presStyleCnt="0"/>
      <dgm:spPr/>
    </dgm:pt>
    <dgm:pt modelId="{5B7F66FB-0CDE-4C7D-9C9D-2A679E62022B}" type="pres">
      <dgm:prSet presAssocID="{DE12310E-A997-4E7B-A2D3-011114ED0D16}" presName="textRect" presStyleLbl="revTx" presStyleIdx="2" presStyleCnt="4">
        <dgm:presLayoutVars>
          <dgm:chMax val="1"/>
          <dgm:chPref val="1"/>
        </dgm:presLayoutVars>
      </dgm:prSet>
      <dgm:spPr/>
    </dgm:pt>
    <dgm:pt modelId="{EA7BC3F9-AF0E-4737-8576-5054FC3CE0C2}" type="pres">
      <dgm:prSet presAssocID="{ABDDA2B1-2975-47DA-B0BC-6A0364E200B5}" presName="sibTrans" presStyleLbl="sibTrans2D1" presStyleIdx="0" presStyleCnt="0"/>
      <dgm:spPr/>
    </dgm:pt>
    <dgm:pt modelId="{CD560F9E-DC2A-4EB6-974E-8F75D8B0F51C}" type="pres">
      <dgm:prSet presAssocID="{F1F1751B-8609-4704-B80E-4933D0769E71}" presName="compNode" presStyleCnt="0"/>
      <dgm:spPr/>
    </dgm:pt>
    <dgm:pt modelId="{6FFCF030-688A-4813-A347-4C624E573B34}" type="pres">
      <dgm:prSet presAssocID="{F1F1751B-8609-4704-B80E-4933D0769E71}" presName="iconBgRect" presStyleLbl="bgShp" presStyleIdx="3" presStyleCnt="4"/>
      <dgm:spPr/>
    </dgm:pt>
    <dgm:pt modelId="{0B86B6DB-3169-4B8F-84AF-2D8075F4F302}" type="pres">
      <dgm:prSet presAssocID="{F1F1751B-8609-4704-B80E-4933D0769E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8AFC8A4-C7B5-432E-A58C-AC07E204BC02}" type="pres">
      <dgm:prSet presAssocID="{F1F1751B-8609-4704-B80E-4933D0769E71}" presName="spaceRect" presStyleCnt="0"/>
      <dgm:spPr/>
    </dgm:pt>
    <dgm:pt modelId="{B8D5CAC8-380C-4135-8DA2-12F527C52623}" type="pres">
      <dgm:prSet presAssocID="{F1F1751B-8609-4704-B80E-4933D0769E7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8D0435E-EF35-4F76-A0B8-FA9239E07669}" srcId="{1FB3D64F-49C6-4342-B22D-9F3176C5F92A}" destId="{DE12310E-A997-4E7B-A2D3-011114ED0D16}" srcOrd="2" destOrd="0" parTransId="{B2773B6E-557F-48C6-835C-A4146F08EA05}" sibTransId="{ABDDA2B1-2975-47DA-B0BC-6A0364E200B5}"/>
    <dgm:cxn modelId="{6D4BEA43-2B53-41E3-B9E5-ACC8107A092E}" type="presOf" srcId="{F1F1751B-8609-4704-B80E-4933D0769E71}" destId="{B8D5CAC8-380C-4135-8DA2-12F527C52623}" srcOrd="0" destOrd="0" presId="urn:microsoft.com/office/officeart/2018/2/layout/IconCircleList"/>
    <dgm:cxn modelId="{27EAF549-3E25-4309-ADB0-51BA16EFEFE7}" type="presOf" srcId="{269C79FF-C1E6-4014-91D4-0500BBFB17A4}" destId="{933E7D97-446A-423D-A1D7-B969FF24D9F7}" srcOrd="0" destOrd="0" presId="urn:microsoft.com/office/officeart/2018/2/layout/IconCircleList"/>
    <dgm:cxn modelId="{E566D74C-0CCC-4157-9D42-F55FF1CE06B1}" type="presOf" srcId="{97A23A09-AE38-4DB6-9B50-DEDD2432697E}" destId="{230E2AA5-273C-49BE-B240-A0185821496C}" srcOrd="0" destOrd="0" presId="urn:microsoft.com/office/officeart/2018/2/layout/IconCircleList"/>
    <dgm:cxn modelId="{509ABD81-11AF-4730-8CB6-CA8EF0B6F741}" type="presOf" srcId="{DE12310E-A997-4E7B-A2D3-011114ED0D16}" destId="{5B7F66FB-0CDE-4C7D-9C9D-2A679E62022B}" srcOrd="0" destOrd="0" presId="urn:microsoft.com/office/officeart/2018/2/layout/IconCircleList"/>
    <dgm:cxn modelId="{A7594E89-BBEB-4C91-96BE-7BBB5D77D288}" type="presOf" srcId="{1FB3D64F-49C6-4342-B22D-9F3176C5F92A}" destId="{991698CE-09A1-443D-B977-F19F2D70D2C9}" srcOrd="0" destOrd="0" presId="urn:microsoft.com/office/officeart/2018/2/layout/IconCircleList"/>
    <dgm:cxn modelId="{A955BA94-5FD7-4D6D-8FFE-A1DDAAA74DC3}" type="presOf" srcId="{BE6C7EA3-A02E-4CB0-A9B8-A320404AFEB0}" destId="{B303366F-8B86-4E83-AF72-885BA2AB0027}" srcOrd="0" destOrd="0" presId="urn:microsoft.com/office/officeart/2018/2/layout/IconCircleList"/>
    <dgm:cxn modelId="{A6110396-88D4-41E0-BAE5-99EEE48F825D}" srcId="{1FB3D64F-49C6-4342-B22D-9F3176C5F92A}" destId="{6AD84869-93BA-4977-84D7-F184070725C9}" srcOrd="1" destOrd="0" parTransId="{D524DE8B-6B0F-4429-8289-72ADE44A5363}" sibTransId="{BE6C7EA3-A02E-4CB0-A9B8-A320404AFEB0}"/>
    <dgm:cxn modelId="{1FD4F4CA-D129-461D-B61D-F573924FA9B1}" srcId="{1FB3D64F-49C6-4342-B22D-9F3176C5F92A}" destId="{F1F1751B-8609-4704-B80E-4933D0769E71}" srcOrd="3" destOrd="0" parTransId="{70D29785-BB02-4843-B1A2-6B5D912119EC}" sibTransId="{0322EE70-8AF1-4984-86A7-8F1ECFA6E806}"/>
    <dgm:cxn modelId="{C9ABB7D4-2122-435A-B281-51C8F40441B5}" type="presOf" srcId="{6AD84869-93BA-4977-84D7-F184070725C9}" destId="{A7C686BE-2196-4AEA-A179-2E86648B2854}" srcOrd="0" destOrd="0" presId="urn:microsoft.com/office/officeart/2018/2/layout/IconCircleList"/>
    <dgm:cxn modelId="{246780E0-2C6F-4970-82D6-C7AF0D3A9CDF}" srcId="{1FB3D64F-49C6-4342-B22D-9F3176C5F92A}" destId="{97A23A09-AE38-4DB6-9B50-DEDD2432697E}" srcOrd="0" destOrd="0" parTransId="{03499F6D-447D-489C-AA45-70E85F14C293}" sibTransId="{269C79FF-C1E6-4014-91D4-0500BBFB17A4}"/>
    <dgm:cxn modelId="{60D012FA-BFB6-4AA9-9DE3-B255037BA298}" type="presOf" srcId="{ABDDA2B1-2975-47DA-B0BC-6A0364E200B5}" destId="{EA7BC3F9-AF0E-4737-8576-5054FC3CE0C2}" srcOrd="0" destOrd="0" presId="urn:microsoft.com/office/officeart/2018/2/layout/IconCircleList"/>
    <dgm:cxn modelId="{A913E59A-5AEE-4031-9877-C29A1D0B77C7}" type="presParOf" srcId="{991698CE-09A1-443D-B977-F19F2D70D2C9}" destId="{5A7B72A6-0EDC-411A-ADEE-AE4F43DF69BB}" srcOrd="0" destOrd="0" presId="urn:microsoft.com/office/officeart/2018/2/layout/IconCircleList"/>
    <dgm:cxn modelId="{342C31B1-B80D-49F4-80B7-055DC04A9D58}" type="presParOf" srcId="{5A7B72A6-0EDC-411A-ADEE-AE4F43DF69BB}" destId="{6AC777A9-85B0-41C7-B379-43F7F2E3E80C}" srcOrd="0" destOrd="0" presId="urn:microsoft.com/office/officeart/2018/2/layout/IconCircleList"/>
    <dgm:cxn modelId="{BCCFF64F-3840-4AE8-B7FB-220F1C882F0E}" type="presParOf" srcId="{6AC777A9-85B0-41C7-B379-43F7F2E3E80C}" destId="{E9390B44-12EE-426C-A4CB-730722371176}" srcOrd="0" destOrd="0" presId="urn:microsoft.com/office/officeart/2018/2/layout/IconCircleList"/>
    <dgm:cxn modelId="{9EDE76AD-6087-4963-85FC-05CA3B4C0750}" type="presParOf" srcId="{6AC777A9-85B0-41C7-B379-43F7F2E3E80C}" destId="{B99B9E09-00FD-41A2-9A8E-88A5A7964B5B}" srcOrd="1" destOrd="0" presId="urn:microsoft.com/office/officeart/2018/2/layout/IconCircleList"/>
    <dgm:cxn modelId="{E8267BCE-DCBF-4DEA-8AE9-A641211F3CEE}" type="presParOf" srcId="{6AC777A9-85B0-41C7-B379-43F7F2E3E80C}" destId="{8AFB0D83-AA5B-4F6B-97B5-595F52B4DDD0}" srcOrd="2" destOrd="0" presId="urn:microsoft.com/office/officeart/2018/2/layout/IconCircleList"/>
    <dgm:cxn modelId="{3B5BD418-7D4C-49E3-8296-3B6D7C2B137C}" type="presParOf" srcId="{6AC777A9-85B0-41C7-B379-43F7F2E3E80C}" destId="{230E2AA5-273C-49BE-B240-A0185821496C}" srcOrd="3" destOrd="0" presId="urn:microsoft.com/office/officeart/2018/2/layout/IconCircleList"/>
    <dgm:cxn modelId="{745BAEC2-6DD3-48F0-B01A-CCFB5C897CBB}" type="presParOf" srcId="{5A7B72A6-0EDC-411A-ADEE-AE4F43DF69BB}" destId="{933E7D97-446A-423D-A1D7-B969FF24D9F7}" srcOrd="1" destOrd="0" presId="urn:microsoft.com/office/officeart/2018/2/layout/IconCircleList"/>
    <dgm:cxn modelId="{D17BDA31-ABE7-46B4-B067-9FDE029EB39B}" type="presParOf" srcId="{5A7B72A6-0EDC-411A-ADEE-AE4F43DF69BB}" destId="{5CADE338-20AC-4B5D-AEAA-CB87740666FA}" srcOrd="2" destOrd="0" presId="urn:microsoft.com/office/officeart/2018/2/layout/IconCircleList"/>
    <dgm:cxn modelId="{8E96A285-A2FA-43F3-800B-186FBB01D861}" type="presParOf" srcId="{5CADE338-20AC-4B5D-AEAA-CB87740666FA}" destId="{38B32E36-C161-4F55-AAFF-F564FF930453}" srcOrd="0" destOrd="0" presId="urn:microsoft.com/office/officeart/2018/2/layout/IconCircleList"/>
    <dgm:cxn modelId="{0C415110-13AE-48FF-8E87-F8C6EDA612CA}" type="presParOf" srcId="{5CADE338-20AC-4B5D-AEAA-CB87740666FA}" destId="{384CD995-7772-4A80-9F95-58BB1ECF053D}" srcOrd="1" destOrd="0" presId="urn:microsoft.com/office/officeart/2018/2/layout/IconCircleList"/>
    <dgm:cxn modelId="{A633E0B9-128B-4123-AEDC-3331CEA1C009}" type="presParOf" srcId="{5CADE338-20AC-4B5D-AEAA-CB87740666FA}" destId="{F2425EE8-E84F-4856-ADF3-654A4111C60A}" srcOrd="2" destOrd="0" presId="urn:microsoft.com/office/officeart/2018/2/layout/IconCircleList"/>
    <dgm:cxn modelId="{7DAF5B57-8ECC-4F5F-BF61-E9B440DACF34}" type="presParOf" srcId="{5CADE338-20AC-4B5D-AEAA-CB87740666FA}" destId="{A7C686BE-2196-4AEA-A179-2E86648B2854}" srcOrd="3" destOrd="0" presId="urn:microsoft.com/office/officeart/2018/2/layout/IconCircleList"/>
    <dgm:cxn modelId="{C2EDF259-3E2F-482C-949A-EC6F7879504A}" type="presParOf" srcId="{5A7B72A6-0EDC-411A-ADEE-AE4F43DF69BB}" destId="{B303366F-8B86-4E83-AF72-885BA2AB0027}" srcOrd="3" destOrd="0" presId="urn:microsoft.com/office/officeart/2018/2/layout/IconCircleList"/>
    <dgm:cxn modelId="{521199E4-E9BB-4E3C-8C9E-861009F13B38}" type="presParOf" srcId="{5A7B72A6-0EDC-411A-ADEE-AE4F43DF69BB}" destId="{30EE8ACA-9955-4BDF-BA82-FE76EA366EBE}" srcOrd="4" destOrd="0" presId="urn:microsoft.com/office/officeart/2018/2/layout/IconCircleList"/>
    <dgm:cxn modelId="{550A4354-0557-4FE0-9E01-932FF537EB51}" type="presParOf" srcId="{30EE8ACA-9955-4BDF-BA82-FE76EA366EBE}" destId="{565CCEA1-D6EF-4962-924B-AF2C0034C964}" srcOrd="0" destOrd="0" presId="urn:microsoft.com/office/officeart/2018/2/layout/IconCircleList"/>
    <dgm:cxn modelId="{52402042-9D8B-4EE2-B2CD-740571C92923}" type="presParOf" srcId="{30EE8ACA-9955-4BDF-BA82-FE76EA366EBE}" destId="{509BDA59-2F46-43B7-A6F4-0FB191772E28}" srcOrd="1" destOrd="0" presId="urn:microsoft.com/office/officeart/2018/2/layout/IconCircleList"/>
    <dgm:cxn modelId="{71883062-8761-48F0-8BF3-821B84080B3D}" type="presParOf" srcId="{30EE8ACA-9955-4BDF-BA82-FE76EA366EBE}" destId="{CC70FDC4-D6E0-4F86-B337-7CD946A22F4F}" srcOrd="2" destOrd="0" presId="urn:microsoft.com/office/officeart/2018/2/layout/IconCircleList"/>
    <dgm:cxn modelId="{EB1B9A4E-CF99-49BE-857B-D4A205C29D8D}" type="presParOf" srcId="{30EE8ACA-9955-4BDF-BA82-FE76EA366EBE}" destId="{5B7F66FB-0CDE-4C7D-9C9D-2A679E62022B}" srcOrd="3" destOrd="0" presId="urn:microsoft.com/office/officeart/2018/2/layout/IconCircleList"/>
    <dgm:cxn modelId="{5FE6AE08-203E-4108-9D65-929FA9506D54}" type="presParOf" srcId="{5A7B72A6-0EDC-411A-ADEE-AE4F43DF69BB}" destId="{EA7BC3F9-AF0E-4737-8576-5054FC3CE0C2}" srcOrd="5" destOrd="0" presId="urn:microsoft.com/office/officeart/2018/2/layout/IconCircleList"/>
    <dgm:cxn modelId="{EF37AFB4-5D6C-424E-851B-D93C30B91E90}" type="presParOf" srcId="{5A7B72A6-0EDC-411A-ADEE-AE4F43DF69BB}" destId="{CD560F9E-DC2A-4EB6-974E-8F75D8B0F51C}" srcOrd="6" destOrd="0" presId="urn:microsoft.com/office/officeart/2018/2/layout/IconCircleList"/>
    <dgm:cxn modelId="{20AC4075-5B8B-437B-A147-600A199B5E71}" type="presParOf" srcId="{CD560F9E-DC2A-4EB6-974E-8F75D8B0F51C}" destId="{6FFCF030-688A-4813-A347-4C624E573B34}" srcOrd="0" destOrd="0" presId="urn:microsoft.com/office/officeart/2018/2/layout/IconCircleList"/>
    <dgm:cxn modelId="{4BD4F7AF-E433-4723-A419-328ABB853100}" type="presParOf" srcId="{CD560F9E-DC2A-4EB6-974E-8F75D8B0F51C}" destId="{0B86B6DB-3169-4B8F-84AF-2D8075F4F302}" srcOrd="1" destOrd="0" presId="urn:microsoft.com/office/officeart/2018/2/layout/IconCircleList"/>
    <dgm:cxn modelId="{0C6E892F-DC71-4B49-A9F9-32AB87707C1C}" type="presParOf" srcId="{CD560F9E-DC2A-4EB6-974E-8F75D8B0F51C}" destId="{B8AFC8A4-C7B5-432E-A58C-AC07E204BC02}" srcOrd="2" destOrd="0" presId="urn:microsoft.com/office/officeart/2018/2/layout/IconCircleList"/>
    <dgm:cxn modelId="{15820AFA-38EF-45A9-838C-D3AE3BA07D7F}" type="presParOf" srcId="{CD560F9E-DC2A-4EB6-974E-8F75D8B0F51C}" destId="{B8D5CAC8-380C-4135-8DA2-12F527C5262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CBAF1-8B5D-437F-B623-669C5EEF668F}">
      <dsp:nvSpPr>
        <dsp:cNvPr id="0" name=""/>
        <dsp:cNvSpPr/>
      </dsp:nvSpPr>
      <dsp:spPr>
        <a:xfrm>
          <a:off x="4463280" y="10298"/>
          <a:ext cx="1038145" cy="103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Pick a domain</a:t>
          </a:r>
          <a:endParaRPr lang="en-GB" sz="1400" kern="1200" dirty="0"/>
        </a:p>
      </dsp:txBody>
      <dsp:txXfrm>
        <a:off x="4463280" y="10298"/>
        <a:ext cx="1038145" cy="1038145"/>
      </dsp:txXfrm>
    </dsp:sp>
    <dsp:sp modelId="{05497D6F-41A5-48C7-B1B0-9F2095ECCDEE}">
      <dsp:nvSpPr>
        <dsp:cNvPr id="0" name=""/>
        <dsp:cNvSpPr/>
      </dsp:nvSpPr>
      <dsp:spPr>
        <a:xfrm>
          <a:off x="1287866" y="-327"/>
          <a:ext cx="5072187" cy="5072187"/>
        </a:xfrm>
        <a:prstGeom prst="circularArrow">
          <a:avLst>
            <a:gd name="adj1" fmla="val 3991"/>
            <a:gd name="adj2" fmla="val 250378"/>
            <a:gd name="adj3" fmla="val 20572806"/>
            <a:gd name="adj4" fmla="val 18983386"/>
            <a:gd name="adj5" fmla="val 465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E1746-8E7E-4180-B680-00F34DC15427}">
      <dsp:nvSpPr>
        <dsp:cNvPr id="0" name=""/>
        <dsp:cNvSpPr/>
      </dsp:nvSpPr>
      <dsp:spPr>
        <a:xfrm>
          <a:off x="5621673" y="2016693"/>
          <a:ext cx="1038145" cy="103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Choose models</a:t>
          </a:r>
          <a:endParaRPr lang="en-GB" sz="1400" kern="1200" dirty="0"/>
        </a:p>
      </dsp:txBody>
      <dsp:txXfrm>
        <a:off x="5621673" y="2016693"/>
        <a:ext cx="1038145" cy="1038145"/>
      </dsp:txXfrm>
    </dsp:sp>
    <dsp:sp modelId="{5BF5BA60-B691-40CE-BDB2-C07FCFFC9E04}">
      <dsp:nvSpPr>
        <dsp:cNvPr id="0" name=""/>
        <dsp:cNvSpPr/>
      </dsp:nvSpPr>
      <dsp:spPr>
        <a:xfrm>
          <a:off x="1287866" y="-327"/>
          <a:ext cx="5072187" cy="5072187"/>
        </a:xfrm>
        <a:prstGeom prst="circularArrow">
          <a:avLst>
            <a:gd name="adj1" fmla="val 3991"/>
            <a:gd name="adj2" fmla="val 250378"/>
            <a:gd name="adj3" fmla="val 2366236"/>
            <a:gd name="adj4" fmla="val 776817"/>
            <a:gd name="adj5" fmla="val 465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9A2D7-D41E-4257-9978-897029D20BF9}">
      <dsp:nvSpPr>
        <dsp:cNvPr id="0" name=""/>
        <dsp:cNvSpPr/>
      </dsp:nvSpPr>
      <dsp:spPr>
        <a:xfrm>
          <a:off x="4463280" y="4023088"/>
          <a:ext cx="1038145" cy="103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Choose config</a:t>
          </a:r>
          <a:endParaRPr lang="en-GB" sz="1400" kern="1200" dirty="0"/>
        </a:p>
      </dsp:txBody>
      <dsp:txXfrm>
        <a:off x="4463280" y="4023088"/>
        <a:ext cx="1038145" cy="1038145"/>
      </dsp:txXfrm>
    </dsp:sp>
    <dsp:sp modelId="{8177384F-B9A8-4A2B-A0A4-BE4BF388894A}">
      <dsp:nvSpPr>
        <dsp:cNvPr id="0" name=""/>
        <dsp:cNvSpPr/>
      </dsp:nvSpPr>
      <dsp:spPr>
        <a:xfrm>
          <a:off x="1287866" y="-327"/>
          <a:ext cx="5072187" cy="5072187"/>
        </a:xfrm>
        <a:prstGeom prst="circularArrow">
          <a:avLst>
            <a:gd name="adj1" fmla="val 3991"/>
            <a:gd name="adj2" fmla="val 250378"/>
            <a:gd name="adj3" fmla="val 6110745"/>
            <a:gd name="adj4" fmla="val 4438877"/>
            <a:gd name="adj5" fmla="val 465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ACA88-7799-406A-B359-2084056A4692}">
      <dsp:nvSpPr>
        <dsp:cNvPr id="0" name=""/>
        <dsp:cNvSpPr/>
      </dsp:nvSpPr>
      <dsp:spPr>
        <a:xfrm>
          <a:off x="2146495" y="4023088"/>
          <a:ext cx="1038145" cy="103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Run simulation</a:t>
          </a:r>
          <a:endParaRPr lang="en-GB" sz="1400" kern="1200" dirty="0"/>
        </a:p>
      </dsp:txBody>
      <dsp:txXfrm>
        <a:off x="2146495" y="4023088"/>
        <a:ext cx="1038145" cy="1038145"/>
      </dsp:txXfrm>
    </dsp:sp>
    <dsp:sp modelId="{ADA803F5-F2C4-4F64-9341-E1710D711B0E}">
      <dsp:nvSpPr>
        <dsp:cNvPr id="0" name=""/>
        <dsp:cNvSpPr/>
      </dsp:nvSpPr>
      <dsp:spPr>
        <a:xfrm>
          <a:off x="1287866" y="-327"/>
          <a:ext cx="5072187" cy="5072187"/>
        </a:xfrm>
        <a:prstGeom prst="circularArrow">
          <a:avLst>
            <a:gd name="adj1" fmla="val 3991"/>
            <a:gd name="adj2" fmla="val 250378"/>
            <a:gd name="adj3" fmla="val 9772806"/>
            <a:gd name="adj4" fmla="val 8183386"/>
            <a:gd name="adj5" fmla="val 465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AD289-4B62-4A3F-B588-CA8A3DA2E5FD}">
      <dsp:nvSpPr>
        <dsp:cNvPr id="0" name=""/>
        <dsp:cNvSpPr/>
      </dsp:nvSpPr>
      <dsp:spPr>
        <a:xfrm>
          <a:off x="988102" y="2016693"/>
          <a:ext cx="1038145" cy="103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 results</a:t>
          </a:r>
          <a:endParaRPr lang="en-GB" sz="1400" kern="1200" dirty="0"/>
        </a:p>
      </dsp:txBody>
      <dsp:txXfrm>
        <a:off x="988102" y="2016693"/>
        <a:ext cx="1038145" cy="1038145"/>
      </dsp:txXfrm>
    </dsp:sp>
    <dsp:sp modelId="{FAB41ED9-7210-477E-A724-35E1427492ED}">
      <dsp:nvSpPr>
        <dsp:cNvPr id="0" name=""/>
        <dsp:cNvSpPr/>
      </dsp:nvSpPr>
      <dsp:spPr>
        <a:xfrm>
          <a:off x="1287866" y="-327"/>
          <a:ext cx="5072187" cy="5072187"/>
        </a:xfrm>
        <a:prstGeom prst="circularArrow">
          <a:avLst>
            <a:gd name="adj1" fmla="val 3991"/>
            <a:gd name="adj2" fmla="val 250378"/>
            <a:gd name="adj3" fmla="val 13166236"/>
            <a:gd name="adj4" fmla="val 11576817"/>
            <a:gd name="adj5" fmla="val 46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5719D-34D2-4521-A6C9-5829E257E855}">
      <dsp:nvSpPr>
        <dsp:cNvPr id="0" name=""/>
        <dsp:cNvSpPr/>
      </dsp:nvSpPr>
      <dsp:spPr>
        <a:xfrm>
          <a:off x="2146495" y="10298"/>
          <a:ext cx="1038145" cy="103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configuration</a:t>
          </a:r>
          <a:endParaRPr lang="en-GB" sz="1400" kern="1200" dirty="0"/>
        </a:p>
      </dsp:txBody>
      <dsp:txXfrm>
        <a:off x="2146495" y="10298"/>
        <a:ext cx="1038145" cy="1038145"/>
      </dsp:txXfrm>
    </dsp:sp>
    <dsp:sp modelId="{86812BE6-CB0A-4165-AF73-35FF3BBF92E1}">
      <dsp:nvSpPr>
        <dsp:cNvPr id="0" name=""/>
        <dsp:cNvSpPr/>
      </dsp:nvSpPr>
      <dsp:spPr>
        <a:xfrm>
          <a:off x="1287866" y="-327"/>
          <a:ext cx="5072187" cy="5072187"/>
        </a:xfrm>
        <a:prstGeom prst="circularArrow">
          <a:avLst>
            <a:gd name="adj1" fmla="val 3991"/>
            <a:gd name="adj2" fmla="val 250378"/>
            <a:gd name="adj3" fmla="val 16910745"/>
            <a:gd name="adj4" fmla="val 15238877"/>
            <a:gd name="adj5" fmla="val 465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90B44-12EE-426C-A4CB-730722371176}">
      <dsp:nvSpPr>
        <dsp:cNvPr id="0" name=""/>
        <dsp:cNvSpPr/>
      </dsp:nvSpPr>
      <dsp:spPr>
        <a:xfrm>
          <a:off x="147205" y="102391"/>
          <a:ext cx="1302299" cy="1302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B9E09-00FD-41A2-9A8E-88A5A7964B5B}">
      <dsp:nvSpPr>
        <dsp:cNvPr id="0" name=""/>
        <dsp:cNvSpPr/>
      </dsp:nvSpPr>
      <dsp:spPr>
        <a:xfrm>
          <a:off x="420688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E2AA5-273C-49BE-B240-A0185821496C}">
      <dsp:nvSpPr>
        <dsp:cNvPr id="0" name=""/>
        <dsp:cNvSpPr/>
      </dsp:nvSpPr>
      <dsp:spPr>
        <a:xfrm>
          <a:off x="1728569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Hydrofabric Geopackage containing spatial and network data</a:t>
          </a:r>
        </a:p>
      </dsp:txBody>
      <dsp:txXfrm>
        <a:off x="1728569" y="102391"/>
        <a:ext cx="3069706" cy="1302299"/>
      </dsp:txXfrm>
    </dsp:sp>
    <dsp:sp modelId="{38B32E36-C161-4F55-AAFF-F564FF930453}">
      <dsp:nvSpPr>
        <dsp:cNvPr id="0" name=""/>
        <dsp:cNvSpPr/>
      </dsp:nvSpPr>
      <dsp:spPr>
        <a:xfrm>
          <a:off x="5333149" y="102391"/>
          <a:ext cx="1302299" cy="1302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CD995-7772-4A80-9F95-58BB1ECF053D}">
      <dsp:nvSpPr>
        <dsp:cNvPr id="0" name=""/>
        <dsp:cNvSpPr/>
      </dsp:nvSpPr>
      <dsp:spPr>
        <a:xfrm>
          <a:off x="5606631" y="375874"/>
          <a:ext cx="755333" cy="755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686BE-2196-4AEA-A179-2E86648B2854}">
      <dsp:nvSpPr>
        <dsp:cNvPr id="0" name=""/>
        <dsp:cNvSpPr/>
      </dsp:nvSpPr>
      <dsp:spPr>
        <a:xfrm>
          <a:off x="6914512" y="102391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Realization – tells ngen what models to run and where to find the data</a:t>
          </a:r>
        </a:p>
      </dsp:txBody>
      <dsp:txXfrm>
        <a:off x="6914512" y="102391"/>
        <a:ext cx="3069706" cy="1302299"/>
      </dsp:txXfrm>
    </dsp:sp>
    <dsp:sp modelId="{565CCEA1-D6EF-4962-924B-AF2C0034C964}">
      <dsp:nvSpPr>
        <dsp:cNvPr id="0" name=""/>
        <dsp:cNvSpPr/>
      </dsp:nvSpPr>
      <dsp:spPr>
        <a:xfrm>
          <a:off x="147205" y="1980107"/>
          <a:ext cx="1302299" cy="1302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BDA59-2F46-43B7-A6F4-0FB191772E28}">
      <dsp:nvSpPr>
        <dsp:cNvPr id="0" name=""/>
        <dsp:cNvSpPr/>
      </dsp:nvSpPr>
      <dsp:spPr>
        <a:xfrm>
          <a:off x="420688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66FB-0CDE-4C7D-9C9D-2A679E62022B}">
      <dsp:nvSpPr>
        <dsp:cNvPr id="0" name=""/>
        <dsp:cNvSpPr/>
      </dsp:nvSpPr>
      <dsp:spPr>
        <a:xfrm>
          <a:off x="1728569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Configuration files – model parameters per catchment</a:t>
          </a:r>
        </a:p>
      </dsp:txBody>
      <dsp:txXfrm>
        <a:off x="1728569" y="1980107"/>
        <a:ext cx="3069706" cy="1302299"/>
      </dsp:txXfrm>
    </dsp:sp>
    <dsp:sp modelId="{6FFCF030-688A-4813-A347-4C624E573B34}">
      <dsp:nvSpPr>
        <dsp:cNvPr id="0" name=""/>
        <dsp:cNvSpPr/>
      </dsp:nvSpPr>
      <dsp:spPr>
        <a:xfrm>
          <a:off x="5333149" y="1980107"/>
          <a:ext cx="1302299" cy="1302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6B6DB-3169-4B8F-84AF-2D8075F4F302}">
      <dsp:nvSpPr>
        <dsp:cNvPr id="0" name=""/>
        <dsp:cNvSpPr/>
      </dsp:nvSpPr>
      <dsp:spPr>
        <a:xfrm>
          <a:off x="5606631" y="2253590"/>
          <a:ext cx="755333" cy="7553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5CAC8-380C-4135-8DA2-12F527C52623}">
      <dsp:nvSpPr>
        <dsp:cNvPr id="0" name=""/>
        <dsp:cNvSpPr/>
      </dsp:nvSpPr>
      <dsp:spPr>
        <a:xfrm>
          <a:off x="6914512" y="1980107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forcing data for your domain and timeframe</a:t>
          </a:r>
        </a:p>
      </dsp:txBody>
      <dsp:txXfrm>
        <a:off x="6914512" y="1980107"/>
        <a:ext cx="3069706" cy="1302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C0C6E-510C-4944-A2D7-F298C0AD01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DC8D0-24E0-5842-B823-7F346418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0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NGIAB workshop this morning covered simulation running and evaluating results, this tool focuses on the first three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DC8D0-24E0-5842-B823-7F3464182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data used this morning consists of these 4 parts. There’s a couple scripts and tools that allow you to do this, but to make it easier to get started, we’ve been working on an all in one tool.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DC8D0-24E0-5842-B823-7F3464182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for transparency, not as clearly laid out as a notebook, but the codes still all there and readable if you’re interested.</a:t>
            </a:r>
          </a:p>
          <a:p>
            <a:r>
              <a:rPr lang="en-GB" dirty="0"/>
              <a:t>There are some unusual performance optimisations like using </a:t>
            </a:r>
            <a:r>
              <a:rPr lang="en-GB" dirty="0" err="1"/>
              <a:t>sql</a:t>
            </a:r>
            <a:r>
              <a:rPr lang="en-GB" dirty="0"/>
              <a:t> to interact with the </a:t>
            </a:r>
            <a:r>
              <a:rPr lang="en-GB" dirty="0" err="1"/>
              <a:t>geopackage</a:t>
            </a:r>
            <a:r>
              <a:rPr lang="en-GB" dirty="0"/>
              <a:t> instead of </a:t>
            </a:r>
            <a:r>
              <a:rPr lang="en-GB" dirty="0" err="1"/>
              <a:t>geopandas</a:t>
            </a:r>
            <a:r>
              <a:rPr lang="en-GB" dirty="0"/>
              <a:t>, but other than that, I tried to keep it simple to understand.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DC8D0-24E0-5842-B823-7F34641825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1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is quick because it uses the local file</a:t>
            </a:r>
          </a:p>
          <a:p>
            <a:r>
              <a:rPr lang="en-US" dirty="0"/>
              <a:t>Forcing generation depends on your network speed and computer power</a:t>
            </a:r>
          </a:p>
          <a:p>
            <a:r>
              <a:rPr lang="en-US" dirty="0"/>
              <a:t>This example of ~1600 catchments for a year was 22gb which about 5 minutes of download and a minute of computation and file writing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DC8D0-24E0-5842-B823-7F3464182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2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much smaller example, 140 catchments for a month</a:t>
            </a:r>
          </a:p>
          <a:p>
            <a:r>
              <a:rPr lang="en-US" dirty="0"/>
              <a:t>The example from the other slide was ~35 minutes on my computer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DC8D0-24E0-5842-B823-7F3464182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00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DC8D0-24E0-5842-B823-7F3464182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7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those limitations covered, here’s how you can install it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DC8D0-24E0-5842-B823-7F34641825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1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8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13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01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2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69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75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9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21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56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5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6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48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9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453217-F58C-0B4B-8BAD-E99A869509F8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8A64865-7638-2947-9576-95781D6D5E5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4CBA6D-8626-0F80-9EA4-B56718132697}"/>
              </a:ext>
            </a:extLst>
          </p:cNvPr>
          <p:cNvSpPr/>
          <p:nvPr userDrawn="1"/>
        </p:nvSpPr>
        <p:spPr>
          <a:xfrm>
            <a:off x="1007682" y="6169402"/>
            <a:ext cx="551167" cy="54520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81ABA8-590D-B6E1-C2C7-E316E4EC6F19}"/>
              </a:ext>
            </a:extLst>
          </p:cNvPr>
          <p:cNvGrpSpPr/>
          <p:nvPr userDrawn="1"/>
        </p:nvGrpSpPr>
        <p:grpSpPr>
          <a:xfrm>
            <a:off x="280401" y="5887605"/>
            <a:ext cx="4166653" cy="937489"/>
            <a:chOff x="16632" y="5958404"/>
            <a:chExt cx="4166653" cy="937489"/>
          </a:xfrm>
        </p:grpSpPr>
        <p:pic>
          <p:nvPicPr>
            <p:cNvPr id="8" name="Picture 7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02010316-CAE8-949B-2CCE-C98248767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6267" y="6190234"/>
              <a:ext cx="1437018" cy="598758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3EEE753-C888-FA3E-8D6A-31CD795B0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143" y="6195461"/>
              <a:ext cx="598759" cy="59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A1C254BF-6FE7-16A5-9FC1-DABB644D2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231" y="5958404"/>
              <a:ext cx="621776" cy="93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9207CD29-C60F-53BC-6BB5-D1DAA625518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95" y="6177411"/>
              <a:ext cx="697204" cy="673523"/>
            </a:xfrm>
            <a:prstGeom prst="rect">
              <a:avLst/>
            </a:prstGeom>
            <a:noFill/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558ACD36-AE58-A00C-5EE5-D0D5099C7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2" y="6240201"/>
              <a:ext cx="598759" cy="59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5641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ynker-spatial.com/resources" TargetMode="External"/><Relationship Id="rId2" Type="http://schemas.openxmlformats.org/officeDocument/2006/relationships/hyperlink" Target="https://github.com/CUAHSI/notebooks/tree/mai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E20D-72D6-1A78-134B-9B3D5C3F9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>
                <a:solidFill>
                  <a:srgbClr val="FFFFFF"/>
                </a:solidFill>
              </a:rPr>
              <a:t>NextGen Simulation Development Tools: ngen data preprocessor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C77BF-FEDA-1901-2CFE-EB0146BE43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US" sz="1800" u="sng">
                <a:solidFill>
                  <a:srgbClr val="FFFFFF"/>
                </a:solidFill>
              </a:rPr>
              <a:t>Lynker</a:t>
            </a:r>
            <a:r>
              <a:rPr lang="en-US" sz="1800">
                <a:solidFill>
                  <a:srgbClr val="FFFFFF"/>
                </a:solidFill>
              </a:rPr>
              <a:t>: Jordan laser, Zach wills, Mike Johnson, Justin Singh-Mohudpur, Nels frazier, Austin Raney</a:t>
            </a:r>
          </a:p>
          <a:p>
            <a:pPr algn="r"/>
            <a:r>
              <a:rPr lang="en-US" sz="1800" u="sng">
                <a:solidFill>
                  <a:srgbClr val="FFFFFF"/>
                </a:solidFill>
              </a:rPr>
              <a:t>Alabama Water Institute</a:t>
            </a:r>
            <a:r>
              <a:rPr lang="en-US" sz="1800">
                <a:solidFill>
                  <a:srgbClr val="FFFFFF"/>
                </a:solidFill>
              </a:rPr>
              <a:t>: Arpita patel, James Halgren, Josh Cunningham, Shahabul alam, trupesh patel, hari teja jajula, Benjamin Lee</a:t>
            </a:r>
          </a:p>
          <a:p>
            <a:pPr algn="r"/>
            <a:r>
              <a:rPr lang="en-US" sz="1800">
                <a:solidFill>
                  <a:srgbClr val="FFFFFF"/>
                </a:solidFill>
              </a:rPr>
              <a:t>SPRING 2024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68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F73B-A569-A4F0-B653-C733C993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NGIAB Motivation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1E537-8AF1-AE4A-9B53-5D2849A8F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community contribution to </a:t>
            </a:r>
            <a:r>
              <a:rPr lang="en-US" dirty="0" err="1"/>
              <a:t>nwm</a:t>
            </a:r>
            <a:r>
              <a:rPr lang="en-US" dirty="0"/>
              <a:t> 4.0</a:t>
            </a:r>
          </a:p>
          <a:p>
            <a:r>
              <a:rPr lang="en-US" dirty="0"/>
              <a:t>Make it easier to run next gen</a:t>
            </a:r>
          </a:p>
          <a:p>
            <a:r>
              <a:rPr lang="en-US" dirty="0"/>
              <a:t>Provide a consistent next gen setup</a:t>
            </a:r>
          </a:p>
          <a:p>
            <a:r>
              <a:rPr lang="en-US" dirty="0"/>
              <a:t>Create a consistent input format</a:t>
            </a:r>
          </a:p>
          <a:p>
            <a:r>
              <a:rPr lang="en-US" dirty="0"/>
              <a:t>Provide example configurations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914DF40-C605-0E75-18D2-F86F2FEE7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976966"/>
              </p:ext>
            </p:extLst>
          </p:nvPr>
        </p:nvGraphicFramePr>
        <p:xfrm>
          <a:off x="4802345" y="1176867"/>
          <a:ext cx="7647921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895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1D11-2E3B-15E7-594D-16CB173C7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Example data structure</a:t>
            </a:r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090C70-FF4C-D86A-815A-4FE1B1C808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88048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375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7F7527-5AC0-479A-B79F-9CF46341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BB7DF-62D8-6D92-1D10-663E32D5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Goals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1598788-DC05-4505-881F-F8B18C7E8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8658" y="1150076"/>
            <a:ext cx="6517543" cy="45578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All in one tool</a:t>
            </a:r>
          </a:p>
          <a:p>
            <a:r>
              <a:rPr lang="en-US" dirty="0"/>
              <a:t>Python implementation</a:t>
            </a:r>
          </a:p>
          <a:p>
            <a:r>
              <a:rPr lang="en-US" dirty="0"/>
              <a:t>Easy to use (GUI) data preparation</a:t>
            </a:r>
          </a:p>
          <a:p>
            <a:r>
              <a:rPr lang="en-US" dirty="0"/>
              <a:t>Go from nothing to plottable model output</a:t>
            </a:r>
          </a:p>
          <a:p>
            <a:r>
              <a:rPr lang="en-US" dirty="0"/>
              <a:t>Quick enough to try out lots of different domains</a:t>
            </a:r>
          </a:p>
          <a:p>
            <a:r>
              <a:rPr lang="en-US" dirty="0"/>
              <a:t>Automated basic config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9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5C021-79E1-E437-80F9-F6D1F9372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004" y="2021993"/>
            <a:ext cx="4173295" cy="2812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Data preprocessor / map app</a:t>
            </a:r>
          </a:p>
        </p:txBody>
      </p:sp>
      <p:pic>
        <p:nvPicPr>
          <p:cNvPr id="17" name="test-2024-05-27_19.43.45">
            <a:hlinkClick r:id="" action="ppaction://media"/>
            <a:extLst>
              <a:ext uri="{FF2B5EF4-FFF2-40B4-BE49-F238E27FC236}">
                <a16:creationId xmlns:a16="http://schemas.microsoft.com/office/drawing/2014/main" id="{86BA8DAD-63E7-1D82-3CFD-12D41B2AAE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89"/>
                  <p14:bmkLst>
                    <p14:bmk name="Bookmark 1" time="20366.796"/>
                    <p14:bmk name="Bookmark 2" time="67930.0546"/>
                    <p14:bmk name="Bookmark 4" time="106545.5005"/>
                    <p14:bmk name="Bookmark 5" time="120496.1279"/>
                    <p14:bmk name="Bookmark 6" time="135860.1092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656" y="52448"/>
            <a:ext cx="11982957" cy="650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1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571FFB-3CA0-9F82-3C81-F7065BBE3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Running ngiab on our data</a:t>
            </a:r>
          </a:p>
        </p:txBody>
      </p:sp>
      <p:pic>
        <p:nvPicPr>
          <p:cNvPr id="4" name="NGIAB-2024-05-27_20.46.52">
            <a:hlinkClick r:id="" action="ppaction://media"/>
            <a:extLst>
              <a:ext uri="{FF2B5EF4-FFF2-40B4-BE49-F238E27FC236}">
                <a16:creationId xmlns:a16="http://schemas.microsoft.com/office/drawing/2014/main" id="{7AB337DC-3F0F-647F-45C7-0E489E25E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109" y="77298"/>
            <a:ext cx="11902039" cy="64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0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42A5-7D78-E1ED-BB8F-E692544F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the tool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8B0D-A7B2-C092-86E6-991934090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775982" cy="3649133"/>
          </a:xfrm>
        </p:spPr>
        <p:txBody>
          <a:bodyPr/>
          <a:lstStyle/>
          <a:p>
            <a:r>
              <a:rPr lang="en-US" dirty="0"/>
              <a:t>Doesn’t work well for large areas (whole </a:t>
            </a:r>
            <a:r>
              <a:rPr lang="en-US" dirty="0" err="1"/>
              <a:t>vpus</a:t>
            </a:r>
            <a:r>
              <a:rPr lang="en-US" dirty="0"/>
              <a:t>, conus)</a:t>
            </a:r>
          </a:p>
          <a:p>
            <a:r>
              <a:rPr lang="en-GB" dirty="0"/>
              <a:t>You can’t easily change the configuration</a:t>
            </a:r>
          </a:p>
          <a:p>
            <a:pPr lvl="1"/>
            <a:r>
              <a:rPr lang="en-GB" dirty="0"/>
              <a:t>Only works with v20.1 </a:t>
            </a:r>
            <a:r>
              <a:rPr lang="en-GB" dirty="0" err="1"/>
              <a:t>hydrofabric</a:t>
            </a:r>
            <a:endParaRPr lang="en-GB" dirty="0"/>
          </a:p>
          <a:p>
            <a:pPr lvl="1"/>
            <a:r>
              <a:rPr lang="en-GB" dirty="0"/>
              <a:t>Only uses </a:t>
            </a:r>
            <a:r>
              <a:rPr lang="en-GB" dirty="0" err="1"/>
              <a:t>nwm</a:t>
            </a:r>
            <a:r>
              <a:rPr lang="en-GB" dirty="0"/>
              <a:t> retrospective v3 forcing data</a:t>
            </a:r>
          </a:p>
          <a:p>
            <a:r>
              <a:rPr lang="en-GB" dirty="0"/>
              <a:t>Downloads and outputs all data locally</a:t>
            </a:r>
          </a:p>
          <a:p>
            <a:r>
              <a:rPr lang="en-GB" dirty="0"/>
              <a:t>No good way to share your input files</a:t>
            </a:r>
          </a:p>
          <a:p>
            <a:pPr marL="0" indent="0">
              <a:buNone/>
            </a:pPr>
            <a:r>
              <a:rPr lang="en-GB" dirty="0"/>
              <a:t>It’s for quick domain exploration and getting your foot in the door</a:t>
            </a:r>
          </a:p>
        </p:txBody>
      </p:sp>
    </p:spTree>
    <p:extLst>
      <p:ext uri="{BB962C8B-B14F-4D97-AF65-F5344CB8AC3E}">
        <p14:creationId xmlns:p14="http://schemas.microsoft.com/office/powerpoint/2010/main" val="98343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43D8B-7046-9C87-9B6D-52AD7629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Installation - pip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68907-77AC-CB0D-0813-90380F1D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10" y="1190667"/>
            <a:ext cx="6921364" cy="448158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8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ECA8-8DDA-03D5-D1E2-F280403F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A91E2-9AEB-FD9E-FF60-38AF5DBA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CUAHSI notebooks,  </a:t>
            </a:r>
            <a:r>
              <a:rPr lang="en-GB" dirty="0">
                <a:hlinkClick r:id="rId2"/>
              </a:rPr>
              <a:t>https://github.com/CUAHSI/notebooks/tree/main</a:t>
            </a:r>
            <a:r>
              <a:rPr lang="en-GB" dirty="0"/>
              <a:t>  </a:t>
            </a:r>
          </a:p>
          <a:p>
            <a:r>
              <a:rPr lang="en-GB" dirty="0" err="1"/>
              <a:t>Lynker</a:t>
            </a:r>
            <a:r>
              <a:rPr lang="en-GB" dirty="0"/>
              <a:t>-Spatial </a:t>
            </a:r>
            <a:r>
              <a:rPr lang="en-GB" dirty="0" err="1"/>
              <a:t>Hydrofabric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https://www.lynker-spatial.com/resources</a:t>
            </a:r>
            <a:r>
              <a:rPr lang="en-GB" dirty="0"/>
              <a:t> </a:t>
            </a:r>
          </a:p>
          <a:p>
            <a:r>
              <a:rPr lang="en-GB" dirty="0" err="1"/>
              <a:t>Hydroshare</a:t>
            </a:r>
            <a:r>
              <a:rPr lang="en-GB" dirty="0"/>
              <a:t> Tile map server (catchment map)</a:t>
            </a:r>
          </a:p>
        </p:txBody>
      </p:sp>
    </p:spTree>
    <p:extLst>
      <p:ext uri="{BB962C8B-B14F-4D97-AF65-F5344CB8AC3E}">
        <p14:creationId xmlns:p14="http://schemas.microsoft.com/office/powerpoint/2010/main" val="3092922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386</TotalTime>
  <Words>486</Words>
  <Application>Microsoft Office PowerPoint</Application>
  <PresentationFormat>Widescreen</PresentationFormat>
  <Paragraphs>60</Paragraphs>
  <Slides>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Celestial</vt:lpstr>
      <vt:lpstr>NextGen Simulation Development Tools: ngen data preprocessor</vt:lpstr>
      <vt:lpstr>NGIAB Motivation</vt:lpstr>
      <vt:lpstr>Example data structure</vt:lpstr>
      <vt:lpstr>Goals</vt:lpstr>
      <vt:lpstr>Data preprocessor / map app</vt:lpstr>
      <vt:lpstr>Running ngiab on our data</vt:lpstr>
      <vt:lpstr>Limitations of the tool</vt:lpstr>
      <vt:lpstr>Installation - pip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Halgren</dc:creator>
  <cp:lastModifiedBy>Josh Cunningham</cp:lastModifiedBy>
  <cp:revision>60</cp:revision>
  <dcterms:created xsi:type="dcterms:W3CDTF">2024-05-17T23:01:16Z</dcterms:created>
  <dcterms:modified xsi:type="dcterms:W3CDTF">2024-05-30T20:14:02Z</dcterms:modified>
</cp:coreProperties>
</file>